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763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3EAD-3CF6-4530-9879-92593A56A29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DBD4-AC5F-44C0-963F-6E79BFB6A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8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3EAD-3CF6-4530-9879-92593A56A29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DBD4-AC5F-44C0-963F-6E79BFB6A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3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3EAD-3CF6-4530-9879-92593A56A29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DBD4-AC5F-44C0-963F-6E79BFB6A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4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3EAD-3CF6-4530-9879-92593A56A29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DBD4-AC5F-44C0-963F-6E79BFB6A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3EAD-3CF6-4530-9879-92593A56A29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DBD4-AC5F-44C0-963F-6E79BFB6A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17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3EAD-3CF6-4530-9879-92593A56A29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DBD4-AC5F-44C0-963F-6E79BFB6A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89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3EAD-3CF6-4530-9879-92593A56A29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DBD4-AC5F-44C0-963F-6E79BFB6A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0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3EAD-3CF6-4530-9879-92593A56A29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DBD4-AC5F-44C0-963F-6E79BFB6A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88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3EAD-3CF6-4530-9879-92593A56A29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DBD4-AC5F-44C0-963F-6E79BFB6A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2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3EAD-3CF6-4530-9879-92593A56A29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DBD4-AC5F-44C0-963F-6E79BFB6A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9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3EAD-3CF6-4530-9879-92593A56A29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DBD4-AC5F-44C0-963F-6E79BFB6A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41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53EAD-3CF6-4530-9879-92593A56A29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6DBD4-AC5F-44C0-963F-6E79BFB6A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1020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8513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5092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878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1212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3280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1701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8017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433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3627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780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2855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805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1752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899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8993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6508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1055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130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65965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6128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0802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37812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16545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88230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0388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60488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97731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1369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31779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90925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2998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551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43097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08169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0236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50176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63720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78714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71252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9595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60418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60614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76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81322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95863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96632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66466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65552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1305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99806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34581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06700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76319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1541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50106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65273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38538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26924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77012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78957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8831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3013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3615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34611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4661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18695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65731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80642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852410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56519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2689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1247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6348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74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Singleton, Patricia A</dc:creator>
  <cp:lastModifiedBy>Singleton, Patricia A</cp:lastModifiedBy>
  <cp:revision>1</cp:revision>
  <dcterms:created xsi:type="dcterms:W3CDTF">2013-04-10T17:57:58Z</dcterms:created>
  <dcterms:modified xsi:type="dcterms:W3CDTF">2013-04-10T17:58:08Z</dcterms:modified>
</cp:coreProperties>
</file>